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2" r:id="rId2"/>
    <p:sldId id="363" r:id="rId3"/>
    <p:sldId id="364" r:id="rId4"/>
    <p:sldId id="366" r:id="rId5"/>
    <p:sldId id="308" r:id="rId6"/>
    <p:sldId id="309" r:id="rId7"/>
    <p:sldId id="306" r:id="rId8"/>
    <p:sldId id="367" r:id="rId9"/>
    <p:sldId id="365" r:id="rId10"/>
    <p:sldId id="369" r:id="rId11"/>
    <p:sldId id="314" r:id="rId12"/>
    <p:sldId id="372" r:id="rId13"/>
    <p:sldId id="371" r:id="rId14"/>
    <p:sldId id="374" r:id="rId15"/>
    <p:sldId id="379" r:id="rId16"/>
    <p:sldId id="375" r:id="rId17"/>
    <p:sldId id="376" r:id="rId18"/>
    <p:sldId id="377" r:id="rId19"/>
    <p:sldId id="378" r:id="rId20"/>
    <p:sldId id="3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9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287F2B-C945-469D-8278-E6260993A3E4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438B49-D806-4DC4-AF4B-6EE330A7B0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961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38B49-D806-4DC4-AF4B-6EE330A7B07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253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38B49-D806-4DC4-AF4B-6EE330A7B07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1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438B49-D806-4DC4-AF4B-6EE330A7B07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800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56EA4-F7C7-68FF-FB33-BADDB9B34F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13E7F-8006-5F19-0F27-48613DE7D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F19CB-DB74-F14D-8379-93CDBD2C4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E91E1-374F-73E0-528E-8AD7E304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B7ECD-8F6E-7FA9-06E2-5FB6B6EC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4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7D976-F7C0-88B5-A421-0F4E881E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550C69-A52B-9D3A-F951-9B270CD07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FD622-952F-09B7-620E-43B2BD7F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3A8F5-DBAA-E4A7-8C75-A5E485188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EE0F4-4433-BB4A-FF80-8A9F0DA6A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90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FE4472-C51A-8BE3-6AA2-086FB474A9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A659D-BF2B-4A85-E00A-87C3579696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05462-BD96-E1D4-9055-1BDB753C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D8850-5F24-CFC7-F3E2-56BEF881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F59CE7-16C5-095C-3100-1FEAC1DE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43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17/02/2026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‹#›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rgbClr val="00A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5D945A0D-0BC2-5D67-1B64-3021BAD7BF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8" y="0"/>
            <a:ext cx="501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F484C-B999-5B64-0B44-B633C2C1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F937D-1EEB-13F1-B6A8-6C1FA7266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26B936-1ACD-F108-6EF9-C7CCCEA39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D7CA0-A9F2-18C8-68F9-AE14D5AC5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0EE6B-2FD7-53F5-AF0F-1332292AA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69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8B240-62DC-72A3-6D04-AE793FD49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3EF73-8965-CEB5-220E-502D448339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EA250-F8F7-3571-B60F-C6126F650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FAB7D-C4D0-EE89-2196-A322B525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2577B-4B74-AD2E-D4D7-BFC38884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46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A85A-2FCB-70E6-2131-FB6313609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B3F2B-BA1C-DF56-8D7C-2CA182C749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8DECD-3CBD-2817-D590-787429EC7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612EA-52FE-FD7C-2FB9-FE883BD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E3CE3-911F-C1D2-DFBD-957E0B055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4E987-3583-96D0-DB1E-80BD501E4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38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EDEE-D996-48B3-1164-E259857DA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2AD46-76C7-A305-5CC6-1F2421931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50E82-E260-26F3-30EB-09413644E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B86436-A7A8-C962-F853-C0CEFE0F5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87F7FF-7C91-E993-F20A-B17DFC8D1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4130A7-BD71-3D2A-6D05-2C684F3DD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C7C90B-D7D6-D491-C13C-91DC5D5B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A573D3-9757-BDC7-52DC-BFDC80069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24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F8ECF-E003-3306-CE17-F3062352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6B5366-FF84-5FA7-B148-788062B45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6B296-6309-1559-D045-E2BAE557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EFF02-8216-F306-1B21-A4E1FB20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6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6A4F99-FDE1-2905-5460-246E7FEEC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0007FC-E5A3-E59A-7C3F-6208F1E42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46C95-BF1D-766D-D62A-29725C319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42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D1CA7-8146-E769-4718-64C8D249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90DB5-E61A-1E9E-8FE3-466C6487F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2402A4-A5DE-C2D7-D1CF-93FBB3B55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00BE3-9E0D-FF68-04C3-6AA2D5A57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61F8B-E565-EA67-C3C9-E2D866BEB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3CDD6-CB3E-3096-A3A8-F51AA9A5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945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E3DC4-7D76-0B0B-ECF4-6C6892BF4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67B90A-C529-9445-46A9-3A2360E0A1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11A4A6-621E-B624-6714-3FE9FAF1DA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0BFD1-B326-C57A-E98C-28C551194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BF806-98B2-E4D4-755D-77A1896C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42C69-48B2-D9C1-697C-A866819BD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295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4BBDF9-78B3-A653-7697-509734D72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13E99-CEAF-063F-507F-BD491F558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DBD53-89D0-E583-9E57-7A5F373B2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E1C8E7-FDDA-4D3A-8850-F52AEE2D794D}" type="datetimeFigureOut">
              <a:rPr lang="en-GB" smtClean="0"/>
              <a:t>17/02/2026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19C5-3B7D-A4AC-38A7-08D773912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7909D-E59F-7636-9585-40855FFF6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8B6CCC-FDDC-4E12-B760-C133D7567C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488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535" y="3000068"/>
            <a:ext cx="6253317" cy="1279653"/>
          </a:xfrm>
        </p:spPr>
        <p:txBody>
          <a:bodyPr>
            <a:noAutofit/>
          </a:bodyPr>
          <a:lstStyle/>
          <a:p>
            <a:r>
              <a:rPr lang="it-IT" sz="3200" dirty="0"/>
              <a:t>Linee Guida SICOB e Linee Guida SIO: quali differenze?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F7C369-D2F9-8C30-35B1-6E2847A3C749}"/>
              </a:ext>
            </a:extLst>
          </p:cNvPr>
          <p:cNvSpPr txBox="1"/>
          <p:nvPr/>
        </p:nvSpPr>
        <p:spPr>
          <a:xfrm>
            <a:off x="5771535" y="5128643"/>
            <a:ext cx="502124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Antonio Vitiello M.D. PhD.</a:t>
            </a:r>
          </a:p>
          <a:p>
            <a:endParaRPr lang="it-IT" sz="1400" b="1" dirty="0"/>
          </a:p>
          <a:p>
            <a:r>
              <a:rPr lang="it-IT" sz="1200" i="1" dirty="0"/>
              <a:t>Ricercatore Universitario – Università degli Studi di Napoli Federico II</a:t>
            </a:r>
          </a:p>
          <a:p>
            <a:endParaRPr lang="it-IT" sz="1600" b="1" dirty="0"/>
          </a:p>
          <a:p>
            <a:r>
              <a:rPr lang="it-IT" sz="1200" i="1" dirty="0"/>
              <a:t>Dirigente Medico  - </a:t>
            </a:r>
            <a:r>
              <a:rPr lang="it-IT" sz="1200" b="1" dirty="0"/>
              <a:t>AOU Federico II </a:t>
            </a:r>
            <a:r>
              <a:rPr lang="it-IT" sz="1200" dirty="0"/>
              <a:t>- UOC Chirurgia Generale Oncologica e Mininvasiva - Direttore Prof. Vincenzo Pilone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8D47A3F-3845-E079-971A-29862FFDA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616" y="792432"/>
            <a:ext cx="1642799" cy="1642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5CC89F-F7E7-A7DA-954F-272643C7C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08" y="1310318"/>
            <a:ext cx="2364828" cy="840828"/>
          </a:xfrm>
          <a:prstGeom prst="rect">
            <a:avLst/>
          </a:prstGeom>
        </p:spPr>
      </p:pic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63C589BE-9AF1-D6CC-7802-82ADB36F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05" t="13746" r="36689" b="22750"/>
          <a:stretch>
            <a:fillRect/>
          </a:stretch>
        </p:blipFill>
        <p:spPr>
          <a:xfrm>
            <a:off x="-77949" y="0"/>
            <a:ext cx="535735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1A382B4-C78D-F715-25DC-399B839A3A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15" y="1947030"/>
            <a:ext cx="5102794" cy="3420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79423A-41DE-9E93-960E-023BEE73F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392" y="2907462"/>
            <a:ext cx="5456393" cy="1639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866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09E0D88A-47F1-2341-6D3C-3AF1E2F58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49" y="985750"/>
            <a:ext cx="11526829" cy="48864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7F948D-7F70-B350-9FBC-F4DE1D1B8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749" y="699693"/>
            <a:ext cx="6232002" cy="59163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1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CA543E-EB4C-0BD5-488E-E9AA07EB9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6C4DB1B-A84D-333F-13EA-EFF149E1C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87BAF3-DAB5-0BEB-562D-4A459C127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C1CF5E4-3AC5-C3E7-B828-7BC3F9A7E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B7B6AE7-DCBD-F600-45B7-9BE2B7C0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680" y="622600"/>
            <a:ext cx="6578555" cy="56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02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47B38-1D3A-5A1D-95A4-BFE1610E4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3DD7755-7FCB-8781-841E-DEB540E0E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D1C4629-016F-EA5E-3BD9-8E1B4C401E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37" t="18755" r="32500" b="6667"/>
          <a:stretch>
            <a:fillRect/>
          </a:stretch>
        </p:blipFill>
        <p:spPr>
          <a:xfrm>
            <a:off x="6561574" y="1014884"/>
            <a:ext cx="4250454" cy="5114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DB070-A665-BEC3-BD4B-8047FD829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33" y="1474984"/>
            <a:ext cx="4255377" cy="419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283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988469-6EDA-FB28-E6AB-199FC0243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1C2411-305B-F18E-FD73-5327386F2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C6D219-2E92-8B50-688C-6F3CE22F3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279F0F-34AA-D2EE-85D8-FC6FA15B3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E276368-EF61-82A9-BC6C-0C610E1BF7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09" t="46886" r="32747" b="32308"/>
          <a:stretch>
            <a:fillRect/>
          </a:stretch>
        </p:blipFill>
        <p:spPr>
          <a:xfrm>
            <a:off x="6247822" y="3074795"/>
            <a:ext cx="5299303" cy="18488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8964E-D7DF-3115-2427-FB0BFB5F8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06" y="3507068"/>
            <a:ext cx="4949440" cy="1129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64273F-7913-14A7-48C4-FA65E6A6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4" r="-284" b="33853"/>
          <a:stretch>
            <a:fillRect/>
          </a:stretch>
        </p:blipFill>
        <p:spPr>
          <a:xfrm>
            <a:off x="1592775" y="1533932"/>
            <a:ext cx="3371421" cy="1362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9CD5D9-0CE2-EC23-5C35-E09AE64692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6538" r="36391" b="53687"/>
          <a:stretch>
            <a:fillRect/>
          </a:stretch>
        </p:blipFill>
        <p:spPr>
          <a:xfrm>
            <a:off x="8078877" y="1835224"/>
            <a:ext cx="1477106" cy="759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1FFC82-67AB-88F9-45A9-54EC8D6CC784}"/>
              </a:ext>
            </a:extLst>
          </p:cNvPr>
          <p:cNvSpPr/>
          <p:nvPr/>
        </p:nvSpPr>
        <p:spPr>
          <a:xfrm>
            <a:off x="2582426" y="3647552"/>
            <a:ext cx="1205800" cy="2210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4FDAC-409C-D336-5C7A-CE36C3482DA2}"/>
              </a:ext>
            </a:extLst>
          </p:cNvPr>
          <p:cNvSpPr/>
          <p:nvPr/>
        </p:nvSpPr>
        <p:spPr>
          <a:xfrm>
            <a:off x="6928966" y="3643322"/>
            <a:ext cx="1205800" cy="2210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622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5DD422-125C-D246-35D3-2931A1D95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A39813-625E-53B1-F896-C696D0CFC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61FE71-5557-DCFE-D8F7-BC8F12AD1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3704B5-04B1-54BA-D9D4-C38572DBE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400" y="1460397"/>
            <a:ext cx="5230019" cy="39372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46FF93-4617-A080-18DF-81763C7EA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07" y="1460397"/>
            <a:ext cx="5142999" cy="396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84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B34C49-1CF4-D58B-C063-F7825F214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3B1CF41-C2CE-07A0-3CA1-A3D45DBE2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796E23-5E4C-4C7A-B427-1059BE69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BD6951E-5A61-8E6E-26D7-B640A20F21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0214149-0F94-EA46-9BB6-1D9828EF88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4" r="-284" b="33853"/>
          <a:stretch>
            <a:fillRect/>
          </a:stretch>
        </p:blipFill>
        <p:spPr>
          <a:xfrm>
            <a:off x="1593449" y="1413105"/>
            <a:ext cx="3371421" cy="1362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97B327-7C8F-2CD5-AA21-3FF3A17731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38" r="36391" b="53687"/>
          <a:stretch>
            <a:fillRect/>
          </a:stretch>
        </p:blipFill>
        <p:spPr>
          <a:xfrm>
            <a:off x="8158920" y="1601273"/>
            <a:ext cx="1477106" cy="7595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EF08D-C3E8-F5C0-E923-B4A4EEF76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83" y="3360133"/>
            <a:ext cx="4791554" cy="17518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8D2A19-C71F-0064-4725-C1B0AF8DA2C5}"/>
              </a:ext>
            </a:extLst>
          </p:cNvPr>
          <p:cNvCxnSpPr/>
          <p:nvPr/>
        </p:nvCxnSpPr>
        <p:spPr>
          <a:xfrm>
            <a:off x="1319753" y="4515439"/>
            <a:ext cx="4138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B4285D-5408-823A-9C2A-029153F9735C}"/>
              </a:ext>
            </a:extLst>
          </p:cNvPr>
          <p:cNvCxnSpPr>
            <a:cxnSpLocks/>
          </p:cNvCxnSpPr>
          <p:nvPr/>
        </p:nvCxnSpPr>
        <p:spPr>
          <a:xfrm>
            <a:off x="1319753" y="4639559"/>
            <a:ext cx="248867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1C741EB-FC6D-A970-75D3-806928B86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3946" y="3223968"/>
            <a:ext cx="4893937" cy="1813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806860E-C2C0-13B9-AF77-A449C5C42AD9}"/>
              </a:ext>
            </a:extLst>
          </p:cNvPr>
          <p:cNvCxnSpPr>
            <a:cxnSpLocks/>
          </p:cNvCxnSpPr>
          <p:nvPr/>
        </p:nvCxnSpPr>
        <p:spPr>
          <a:xfrm>
            <a:off x="6513922" y="4319047"/>
            <a:ext cx="45154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0205703-5736-7612-6640-18BE92566B44}"/>
              </a:ext>
            </a:extLst>
          </p:cNvPr>
          <p:cNvCxnSpPr>
            <a:cxnSpLocks/>
          </p:cNvCxnSpPr>
          <p:nvPr/>
        </p:nvCxnSpPr>
        <p:spPr>
          <a:xfrm>
            <a:off x="6513922" y="4462021"/>
            <a:ext cx="298829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50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134F9C-54C5-237B-1D86-540842871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98152"/>
            <a:ext cx="10905066" cy="5261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8AC7A2-2509-5604-6BAC-02CEAE7722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4" r="-284" b="33853"/>
          <a:stretch>
            <a:fillRect/>
          </a:stretch>
        </p:blipFill>
        <p:spPr>
          <a:xfrm>
            <a:off x="477012" y="499768"/>
            <a:ext cx="1391981" cy="5623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A77648-3469-3A4B-D5D5-F20437D7D9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538" r="36391" b="53687"/>
          <a:stretch>
            <a:fillRect/>
          </a:stretch>
        </p:blipFill>
        <p:spPr>
          <a:xfrm>
            <a:off x="10488402" y="5745721"/>
            <a:ext cx="1191217" cy="612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585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C576D1-61FD-46A8-1D23-A70C814A4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840EF67-36D4-7B75-9FC0-211EBC56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691694-8FA8-9B34-CCB0-11CA548E30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48DC96-81DB-94CC-8897-8F42F66DE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63" y="1539070"/>
            <a:ext cx="4957979" cy="4201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B16415-9697-8176-33F8-C3FB8AC9D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292" y="1947496"/>
            <a:ext cx="5060805" cy="318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23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A1F53-55B3-2CED-AFEA-5ABFB874C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4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85CAA-80D3-8352-4A82-79DE6A0FA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916" y="1404952"/>
            <a:ext cx="10242168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01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2BAB0-CE58-7920-B8C4-23E1B137C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CCA3A-9054-41C4-38CA-3A56BE68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170405"/>
            <a:ext cx="11802879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44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EACB1-EEFB-A29B-9C2D-9DAE702832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4CE1293-79EA-E964-B545-4F28D753F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71535" y="3000068"/>
            <a:ext cx="6253317" cy="1279653"/>
          </a:xfrm>
        </p:spPr>
        <p:txBody>
          <a:bodyPr>
            <a:noAutofit/>
          </a:bodyPr>
          <a:lstStyle/>
          <a:p>
            <a:r>
              <a:rPr lang="it-IT" sz="4800" dirty="0"/>
              <a:t>Grazie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751FB4-661A-4E8C-F680-77015539068B}"/>
              </a:ext>
            </a:extLst>
          </p:cNvPr>
          <p:cNvSpPr txBox="1"/>
          <p:nvPr/>
        </p:nvSpPr>
        <p:spPr>
          <a:xfrm>
            <a:off x="5771535" y="5128643"/>
            <a:ext cx="5021241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/>
              <a:t>Antonio Vitiello M.D. PhD.</a:t>
            </a:r>
          </a:p>
          <a:p>
            <a:endParaRPr lang="it-IT" sz="1400" b="1" dirty="0"/>
          </a:p>
          <a:p>
            <a:r>
              <a:rPr lang="it-IT" sz="1200" i="1" dirty="0"/>
              <a:t>Ricercatore Universitario – Università degli Studi di Napoli Federico II</a:t>
            </a:r>
          </a:p>
          <a:p>
            <a:endParaRPr lang="it-IT" sz="1600" b="1" dirty="0"/>
          </a:p>
          <a:p>
            <a:r>
              <a:rPr lang="it-IT" sz="1200" i="1" dirty="0"/>
              <a:t>Dirigente Medico  - </a:t>
            </a:r>
            <a:r>
              <a:rPr lang="it-IT" sz="1200" b="1" dirty="0"/>
              <a:t>AOU Federico II </a:t>
            </a:r>
            <a:r>
              <a:rPr lang="it-IT" sz="1200" dirty="0"/>
              <a:t>- UOC Chirurgia Generale Oncologica e Mininvasiva - Direttore Prof. Vincenzo Pilone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62602-19BD-669B-83DA-6EB5EF65B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9616" y="792432"/>
            <a:ext cx="1642799" cy="1642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0AB84F-4808-4516-E99A-00CCE02EA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08" y="1310318"/>
            <a:ext cx="2364828" cy="840828"/>
          </a:xfrm>
          <a:prstGeom prst="rect">
            <a:avLst/>
          </a:prstGeom>
        </p:spPr>
      </p:pic>
      <p:pic>
        <p:nvPicPr>
          <p:cNvPr id="4" name="Picture 3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40176FB-3CC6-B50D-EB6D-54D1BF09F0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05" t="13746" r="36689" b="22750"/>
          <a:stretch>
            <a:fillRect/>
          </a:stretch>
        </p:blipFill>
        <p:spPr>
          <a:xfrm>
            <a:off x="-77949" y="0"/>
            <a:ext cx="535735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848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D5D5C-E4C8-0915-22AE-A20EC3249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E8898E0-14E2-9CF3-85AE-F925548E2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0B9D76-A740-5A7B-45A2-A2C4102AE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1EE4E-84FC-B778-3DC1-5B6D757C5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87" y="1374462"/>
            <a:ext cx="5064369" cy="44132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479D29-BCAC-11F1-6DD8-409507D4EF52}"/>
              </a:ext>
            </a:extLst>
          </p:cNvPr>
          <p:cNvSpPr/>
          <p:nvPr/>
        </p:nvSpPr>
        <p:spPr>
          <a:xfrm>
            <a:off x="5958671" y="4662435"/>
            <a:ext cx="1155562" cy="26125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770F3D-F07B-9C2B-52AF-1C5420AA12D8}"/>
              </a:ext>
            </a:extLst>
          </p:cNvPr>
          <p:cNvSpPr/>
          <p:nvPr/>
        </p:nvSpPr>
        <p:spPr>
          <a:xfrm>
            <a:off x="5801359" y="1912536"/>
            <a:ext cx="1058873" cy="4649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297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859EBB-3BA2-C09B-2B99-837EC21F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diagram of a health care procedure&#10;&#10;AI-generated content may be incorrect.">
            <a:extLst>
              <a:ext uri="{FF2B5EF4-FFF2-40B4-BE49-F238E27FC236}">
                <a16:creationId xmlns:a16="http://schemas.microsoft.com/office/drawing/2014/main" id="{79887474-390B-BD6C-E0B8-ED6CAD636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017" y="643466"/>
            <a:ext cx="90219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9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5263559-B7F3-6B6B-ED17-EFE5602E2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25" t="11950" r="25849" b="4793"/>
          <a:stretch/>
        </p:blipFill>
        <p:spPr>
          <a:xfrm>
            <a:off x="1314570" y="643466"/>
            <a:ext cx="3952511" cy="557106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1EE0DBF-97FA-452F-E248-5D2BC3FB68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28" t="13711" r="27477" b="12452"/>
          <a:stretch/>
        </p:blipFill>
        <p:spPr>
          <a:xfrm>
            <a:off x="6855952" y="643467"/>
            <a:ext cx="40904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4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6AA80EB1-3039-06B5-FB36-69F15416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96431"/>
            <a:ext cx="6328731" cy="212085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0EE7758-160B-DD62-0173-CFEBF12A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198" y="1462649"/>
            <a:ext cx="4576335" cy="3932702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8EFDE1B3-C333-5015-D7FB-78D076C69D50}"/>
              </a:ext>
            </a:extLst>
          </p:cNvPr>
          <p:cNvCxnSpPr/>
          <p:nvPr/>
        </p:nvCxnSpPr>
        <p:spPr>
          <a:xfrm>
            <a:off x="931785" y="2707286"/>
            <a:ext cx="50004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DB9BCA17-F003-7469-21CD-2E1540144100}"/>
              </a:ext>
            </a:extLst>
          </p:cNvPr>
          <p:cNvCxnSpPr>
            <a:cxnSpLocks/>
          </p:cNvCxnSpPr>
          <p:nvPr/>
        </p:nvCxnSpPr>
        <p:spPr>
          <a:xfrm>
            <a:off x="7192360" y="2576442"/>
            <a:ext cx="3987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1F182ED-8167-98B4-9E57-CD26DDDB1DC9}"/>
              </a:ext>
            </a:extLst>
          </p:cNvPr>
          <p:cNvCxnSpPr>
            <a:cxnSpLocks/>
          </p:cNvCxnSpPr>
          <p:nvPr/>
        </p:nvCxnSpPr>
        <p:spPr>
          <a:xfrm>
            <a:off x="7192360" y="2744263"/>
            <a:ext cx="3987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89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C207802-2268-9EEC-126C-4FF8D15CB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906767"/>
            <a:ext cx="5294716" cy="304446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9A23ACC1-E003-6A63-0625-E08315F38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847204"/>
            <a:ext cx="5294715" cy="316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410F4-E7B3-5F5E-05AA-21D3E37EA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AA736B-907F-82EB-431B-3605E4655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60" y="170405"/>
            <a:ext cx="11802879" cy="65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248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E4E9C-361A-9FB0-2A46-37C9A2C7C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FBFDDD-92FF-9AE2-8BD8-8737A476E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9847EBF-4DD8-3599-DEBD-9F0A1B12E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CE28DA2-330F-1F9B-0AFC-63F8FF5505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ABB525A-49FE-A89B-C1B0-F3659BB112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96" t="15092" r="31841" b="46666"/>
          <a:stretch>
            <a:fillRect/>
          </a:stretch>
        </p:blipFill>
        <p:spPr>
          <a:xfrm>
            <a:off x="984738" y="2117690"/>
            <a:ext cx="4421273" cy="26226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600C8-9B9C-7AB3-86CF-43592C073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962" y="1801227"/>
            <a:ext cx="4566300" cy="32555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0861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89</Words>
  <Application>Microsoft Office PowerPoint</Application>
  <PresentationFormat>Widescreen</PresentationFormat>
  <Paragraphs>15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Linee Guida SICOB e Linee Guida SIO: quali differenze?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Grazie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Antonio Vitiello</dc:creator>
  <cp:lastModifiedBy>ANTONIO VITIELLO</cp:lastModifiedBy>
  <cp:revision>7</cp:revision>
  <dcterms:created xsi:type="dcterms:W3CDTF">2025-06-11T13:39:44Z</dcterms:created>
  <dcterms:modified xsi:type="dcterms:W3CDTF">2026-02-17T13:05:58Z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2026-02-15T09:36:41Z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7fc67294-5753-4e7f-8b56-f54a488bfe0f</vt:lpwstr>
  </property>
  <property fmtid="{D5CDD505-2E9C-101B-9397-08002B2CF9AE}" pid="8" name="MSIP_Label_2ad0b24d-6422-44b0-b3de-abb3a9e8c81a_ContentBits">
    <vt:lpwstr>0</vt:lpwstr>
  </property>
  <property fmtid="{D5CDD505-2E9C-101B-9397-08002B2CF9AE}" pid="9" name="MSIP_Label_2ad0b24d-6422-44b0-b3de-abb3a9e8c81a_Tag">
    <vt:lpwstr>10, 3, 0, 1</vt:lpwstr>
  </property>
</Properties>
</file>